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562CFC-891E-FB43-9DC0-ADFDEDB3A2D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8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4"/>
    <p:restoredTop sz="94734"/>
  </p:normalViewPr>
  <p:slideViewPr>
    <p:cSldViewPr snapToGrid="0" snapToObjects="1">
      <p:cViewPr varScale="1">
        <p:scale>
          <a:sx n="137" d="100"/>
          <a:sy n="137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041E-7153-434B-8B8B-B36CFC317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C1011-B3C8-AF47-B7AA-29AD1F854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F65A4-E623-FD4A-A112-3478638E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4E2E8-F078-344C-902B-82CABED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CFBF-129D-4D43-9F19-489BE978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8404-781A-4A47-9B08-4B727DF1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AE616-FA51-F045-BF13-116E4E25D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6323-041B-9A48-85A9-863EE0F6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FED7-2FD0-5540-BBBC-48B5B9F2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3139-B199-0549-BBD1-939BAED9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0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D03F-27A6-B74A-8777-46F794CA8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8841B-AB53-B14A-AFFC-ED826ED2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1A40E-B7AB-7145-9EDB-43C8F434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68A2A-BA4C-6543-8E52-06300C0D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5BD4-519A-EC48-A7EB-80D5135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3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8C4-5320-8440-BFE0-382457B9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F7D7-A058-B64C-8E68-E0C0870E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1E46-403C-4346-B036-34AD0882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8E183-5732-4F48-9937-FD35DB2D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CCC0-B83D-B144-853D-21CD04B5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B7CA-318F-4045-BB01-9DF08A6D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1AA40-05E7-BA49-B3F9-818240A87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FD33D-7E29-9C4F-9AD1-6655E8AE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B588-ADAE-4C41-8E3B-3B8EE63A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414A3-C30D-A346-BDA9-DC20DBE2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A4A0-6E3E-384F-9B2B-34082062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9988-9F72-644E-86A1-85942B7C5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A8643-507B-CF41-B257-F0C0796B2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6C2E-429B-734C-BA83-6FF37B08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0CDC2-7351-5845-B388-B5357B1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EC5EC-1DBA-7449-81BE-FE37BE5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5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E96-1D9C-014A-BB53-B5C3F4B5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AEA2-9981-4843-9CAD-250F82EF4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6109-398F-4842-9DCB-3354AFE20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4292-8920-D04D-9129-2BF166335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B8FFA-E5AF-4F45-AEE3-D94967DCE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D0F97-A048-AC4E-A26F-24743AD3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6D3DF-0694-7B4F-8F71-83BB18D4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0B3DA-767F-2F48-B892-8B659A63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FD5D-D310-B948-B30F-BD49AB32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9EAEB-8022-0E4B-B7D1-3E30FF15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76D2-2F5E-C947-AE67-B2FE57A0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8E2B-A986-C443-B28E-B8159FC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1E96E-B114-214F-AC90-43D8414C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2EA4B-A17C-E64F-9DE4-00178C50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F6572-F512-A344-AEC1-08DC149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0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8F9A-F4AC-844D-A25B-B081955F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4604-C13C-8349-A23D-12CF93E1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A7643-AB45-A949-BF50-08CF1299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96199-F26B-5743-92A8-9A2A058C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81240-4C4B-E043-9977-7DA4468B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BBF1-BFB6-B44F-AC6E-6D54F3B6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4BFC-87BA-E54E-8EAE-3AA3D727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D6AE7-17C7-C04A-ACBD-76ECD09BD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B6499-D2B1-D041-90A8-A0C8CFC86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D981-0B9E-AE47-ABA5-97908D74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F7222-ECF5-7040-BCC0-C5FBF7A7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4CAE5-DE35-3240-B312-6551D800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1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C6949-9B07-D94F-9CCE-FF711F2A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EE81C-64BA-194C-96C3-8242FE17B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C4E4-2D21-9443-8C4A-22BE4BBBE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7A6D2-309C-6C42-9E25-544C3128FAB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65706-48F2-7547-B492-D23A24A04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A1D82-0563-E743-B881-4B31DB50B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7E5B5-B748-E645-83E3-88E7D8550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0C07-2517-1241-894E-A7DCC39E6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Пакет сервисных программ для игровых проектов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0E28D-F50F-1042-9233-4043968E1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Дегтярев Александр Александрович</a:t>
            </a:r>
          </a:p>
          <a:p>
            <a:r>
              <a:rPr lang="ru-RU" dirty="0"/>
              <a:t>393551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4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39FFE-62EE-944D-8828-B48EF164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4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6B58C-8995-DF49-8C69-0D8F0AC1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093CD-A4B1-FA46-82E1-2B44475C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2CDBC-63B7-DC41-869D-2FB9E29E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A5DC-7576-8043-A552-F3AB0672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FE053-8E0D-904B-835E-7C889B62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8327-6D34-A04D-B923-DF5F3743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703F4-4DE6-3546-9A27-40B78B2C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29416B-A504-2341-91A1-865CF34B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330200"/>
            <a:ext cx="2235200" cy="619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FCC02-75E4-DE4D-A8E6-475DBEE2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9" y="-1"/>
            <a:ext cx="1504498" cy="865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BCCA6-3641-334C-BBE2-C744A7F8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01" y="0"/>
            <a:ext cx="1704338" cy="979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BA2A5-FCAF-3A45-959D-77614FA3B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8" y="3625334"/>
            <a:ext cx="40640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F759C-05C8-8347-98DB-C7D8A5E6BEFF}"/>
              </a:ext>
            </a:extLst>
          </p:cNvPr>
          <p:cNvSpPr txBox="1"/>
          <p:nvPr/>
        </p:nvSpPr>
        <p:spPr>
          <a:xfrm>
            <a:off x="9417196" y="6488668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Портреты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36449-0538-6942-9602-9D97D6AC4EE6}"/>
              </a:ext>
            </a:extLst>
          </p:cNvPr>
          <p:cNvSpPr txBox="1"/>
          <p:nvPr/>
        </p:nvSpPr>
        <p:spPr>
          <a:xfrm>
            <a:off x="1377092" y="6488668"/>
            <a:ext cx="13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Персонажи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18B78-AC27-2942-9067-39601220A509}"/>
              </a:ext>
            </a:extLst>
          </p:cNvPr>
          <p:cNvSpPr txBox="1"/>
          <p:nvPr/>
        </p:nvSpPr>
        <p:spPr>
          <a:xfrm>
            <a:off x="5565630" y="6488668"/>
            <a:ext cx="106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Комнаты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ED7F5-843C-A54E-A94D-9334BFE21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78" y="2413000"/>
            <a:ext cx="40640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4E21F-FE51-2D4A-89DB-4C63C88A9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78" y="473333"/>
            <a:ext cx="40640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6B305-A118-BA45-B6ED-27956FC91EB4}"/>
              </a:ext>
            </a:extLst>
          </p:cNvPr>
          <p:cNvSpPr txBox="1"/>
          <p:nvPr/>
        </p:nvSpPr>
        <p:spPr>
          <a:xfrm>
            <a:off x="9452919" y="1359243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Транспорт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26A4E-7159-C440-96AF-1EF05F17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0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28DD6D-B31A-F046-8DE5-64F866C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13702-57C3-EF47-84AD-F20AEA29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73" y="0"/>
            <a:ext cx="809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E0FCA-658F-6245-BAA4-1E719916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8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53E8-CB59-F54E-A838-428FBD71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617BF-67CA-704C-886A-7EFDE965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8E5BC-6BB3-6346-B8CF-8A1A454C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8A970-F728-EF4D-9EE9-8657EB482CF3}"/>
              </a:ext>
            </a:extLst>
          </p:cNvPr>
          <p:cNvSpPr txBox="1"/>
          <p:nvPr/>
        </p:nvSpPr>
        <p:spPr>
          <a:xfrm>
            <a:off x="4940876" y="324433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Спасибо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7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68C98-E865-6A42-88C8-C4C6A53B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2487B6-1C8F-6249-A224-2A6D5EE5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68C73-FB68-DA48-8A73-D47B7E5F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B219A-01CC-EA47-A717-BEE35947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1" y="0"/>
            <a:ext cx="942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EC13D-75AA-1D48-BD32-CB721905F310}"/>
              </a:ext>
            </a:extLst>
          </p:cNvPr>
          <p:cNvSpPr txBox="1"/>
          <p:nvPr/>
        </p:nvSpPr>
        <p:spPr>
          <a:xfrm>
            <a:off x="4405473" y="2305615"/>
            <a:ext cx="3381054" cy="2246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buFont typeface="System Font Regular"/>
              <a:buChar char="—"/>
            </a:pPr>
            <a:r>
              <a:rPr lang="ru-RU" sz="2800" dirty="0"/>
              <a:t>Внешние ресурсы</a:t>
            </a:r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Уровни</a:t>
            </a:r>
            <a:endParaRPr lang="en-US" sz="2800" dirty="0"/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Локализация</a:t>
            </a:r>
            <a:endParaRPr lang="en-US" sz="2800" dirty="0"/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Анимации</a:t>
            </a:r>
            <a:endParaRPr lang="en-US" sz="2800" dirty="0"/>
          </a:p>
          <a:p>
            <a:pPr marL="457200" indent="-457200">
              <a:buFont typeface="System Font Regular"/>
              <a:buChar char="—"/>
            </a:pPr>
            <a:r>
              <a:rPr lang="ru-RU" sz="2800" dirty="0"/>
              <a:t>Сценарии</a:t>
            </a:r>
          </a:p>
        </p:txBody>
      </p:sp>
    </p:spTree>
    <p:extLst>
      <p:ext uri="{BB962C8B-B14F-4D97-AF65-F5344CB8AC3E}">
        <p14:creationId xmlns:p14="http://schemas.microsoft.com/office/powerpoint/2010/main" val="158042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715C0-CDA9-C04B-B1E3-42321642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4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4F06F-C395-2045-9DEE-449BE69A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1" y="0"/>
            <a:ext cx="862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23</Words>
  <Application>Microsoft Macintosh PowerPoint</Application>
  <PresentationFormat>Widescreen</PresentationFormat>
  <Paragraphs>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System Font Regular</vt:lpstr>
      <vt:lpstr>Office Theme</vt:lpstr>
      <vt:lpstr>Пакет сервисных программ для игровых проектов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Пакет сервисных программ для игровых проектов</dc:title>
  <dc:creator>Degtyarev Alexander</dc:creator>
  <cp:lastModifiedBy>Degtyarev Alexander</cp:lastModifiedBy>
  <cp:revision>16</cp:revision>
  <cp:lastPrinted>2018-06-24T15:00:16Z</cp:lastPrinted>
  <dcterms:created xsi:type="dcterms:W3CDTF">2018-06-24T12:14:26Z</dcterms:created>
  <dcterms:modified xsi:type="dcterms:W3CDTF">2018-06-26T12:45:39Z</dcterms:modified>
</cp:coreProperties>
</file>